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400" r:id="rId2"/>
    <p:sldId id="419" r:id="rId3"/>
    <p:sldId id="396" r:id="rId4"/>
    <p:sldId id="412" r:id="rId5"/>
    <p:sldId id="411" r:id="rId6"/>
    <p:sldId id="406" r:id="rId7"/>
    <p:sldId id="407" r:id="rId8"/>
    <p:sldId id="408" r:id="rId9"/>
    <p:sldId id="409" r:id="rId10"/>
    <p:sldId id="413" r:id="rId11"/>
    <p:sldId id="414" r:id="rId12"/>
    <p:sldId id="415" r:id="rId13"/>
    <p:sldId id="417" r:id="rId14"/>
    <p:sldId id="416" r:id="rId15"/>
    <p:sldId id="340" r:id="rId16"/>
    <p:sldId id="397" r:id="rId17"/>
    <p:sldId id="398" r:id="rId18"/>
    <p:sldId id="399" r:id="rId19"/>
    <p:sldId id="365" r:id="rId20"/>
    <p:sldId id="345" r:id="rId21"/>
    <p:sldId id="276" r:id="rId22"/>
    <p:sldId id="290" r:id="rId23"/>
    <p:sldId id="41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361716-A938-4181-9E76-09F404DDDB25}" type="datetimeFigureOut">
              <a:rPr lang="ru-RU" smtClean="0"/>
              <a:t>25.09.2020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12BC1A-E0AB-4A80-AD8C-7BE75A57B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688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adi.sk/d/icm1IfGJIz3nCQ?w=1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yadi.sk/d/h_3d1a7WkvHQcg?w=1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adi.sk/d/IGCbOfmiFo_T0A?w=1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adi.sk/d/ILNzGjWEzMoX1g?w=1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adi.sk/d/EYHTuPQ8w0Uc8w?w=1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adi.sk/d/IQScz0WeM278OQ?w=1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33internat.tomsk.ru/wp-content/uploads/%D0%B8%D0%BD%D1%84%D1%80%D0%B0%D1%81%D1%82%D1%80%D1%83%D0%BA%D1%82%D1%83%D1%80%D0%BD%D1%8B%D0%B9-%D0%BB%D0%B8%D1%81%D1%82-%D0%B4%D0%BE%D0%B1%D1%80%D0%BE%D1%88%D0%BA%D0%BE%D0%BB%D0%B0.pdf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yadi.sk/d/KzX2Glo33w0B7Q?w=1" TargetMode="External"/><Relationship Id="rId4" Type="http://schemas.openxmlformats.org/officeDocument/2006/relationships/hyperlink" Target="https://drive.google.com/drive/folders/1qx13VGFBwvcao0l4Gjgx9UnODuR6G_ky?usp=sharin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adi.sk/d/EHrBq4VQUuV3Cg?w=1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adi.sk/d/0ZD7IzJEpguciA?w=1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33internat.tomsk.ru/dobroshkola" TargetMode="External"/><Relationship Id="rId5" Type="http://schemas.openxmlformats.org/officeDocument/2006/relationships/hyperlink" Target="http://33internat.tomsk.ru/" TargetMode="External"/><Relationship Id="rId4" Type="http://schemas.openxmlformats.org/officeDocument/2006/relationships/hyperlink" Target="mailto:33internat@mail.ru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yadi.sk/d/s3tjLhJGG6-Utg?w=1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467544" y="4588615"/>
            <a:ext cx="82089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Областное государственное казённое общеобразовательное учреждение «Школа-интернат для обучающихся с нарушениями зрения»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332656"/>
            <a:ext cx="4248472" cy="42484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object 3"/>
          <p:cNvSpPr/>
          <p:nvPr/>
        </p:nvSpPr>
        <p:spPr>
          <a:xfrm>
            <a:off x="6098835" y="2348880"/>
            <a:ext cx="2170842" cy="20874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3131840" y="6150796"/>
            <a:ext cx="23762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Томск 2020</a:t>
            </a:r>
          </a:p>
        </p:txBody>
      </p:sp>
      <p:pic>
        <p:nvPicPr>
          <p:cNvPr id="22" name="Picture 2" descr="https://xn--68-6kcuzpihjx2b4d.xn--p1ai/assets/templates/site/img/logo/logo-o-left-i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60648"/>
            <a:ext cx="2185509" cy="1808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599" y="5507129"/>
            <a:ext cx="77337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Номинация «Лучший кабинет для коррекционно-развивающих занятий»</a:t>
            </a:r>
          </a:p>
          <a:p>
            <a:pPr algn="ctr"/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(кабинет педагога-психолога)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78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ФОТО\2020-2021\24-сентября-2020 кабинеты 4 финал\IMG_99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591" y="-1"/>
            <a:ext cx="9258103" cy="6172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-508" y="6093296"/>
            <a:ext cx="9181020" cy="792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object 18"/>
          <p:cNvSpPr/>
          <p:nvPr/>
        </p:nvSpPr>
        <p:spPr>
          <a:xfrm>
            <a:off x="35496" y="6136841"/>
            <a:ext cx="780291" cy="7485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827584" y="6147881"/>
            <a:ext cx="592559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Кабинет педагога-психолога</a:t>
            </a:r>
          </a:p>
          <a:p>
            <a:r>
              <a:rPr lang="ru-RU" sz="1400" b="1" dirty="0" smtClean="0"/>
              <a:t>Номинация «Лучший кабинет для коррекционно-развивающих занятий»</a:t>
            </a:r>
          </a:p>
        </p:txBody>
      </p:sp>
    </p:spTree>
    <p:extLst>
      <p:ext uri="{BB962C8B-B14F-4D97-AF65-F5344CB8AC3E}">
        <p14:creationId xmlns:p14="http://schemas.microsoft.com/office/powerpoint/2010/main" val="426060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ФОТО\2020-2021\24-сентября-2020 кабинеты 4 финал\IMG_99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008" y="-1"/>
            <a:ext cx="9252520" cy="6168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508" y="6093296"/>
            <a:ext cx="9181020" cy="792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object 18"/>
          <p:cNvSpPr/>
          <p:nvPr/>
        </p:nvSpPr>
        <p:spPr>
          <a:xfrm>
            <a:off x="35496" y="6136841"/>
            <a:ext cx="780291" cy="7485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827584" y="6147881"/>
            <a:ext cx="592559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Кабинет педагога-психолога</a:t>
            </a:r>
          </a:p>
          <a:p>
            <a:r>
              <a:rPr lang="ru-RU" sz="1400" b="1" dirty="0" smtClean="0"/>
              <a:t>Номинация «Лучший кабинет для коррекционно-развивающих занятий»</a:t>
            </a:r>
          </a:p>
        </p:txBody>
      </p:sp>
    </p:spTree>
    <p:extLst>
      <p:ext uri="{BB962C8B-B14F-4D97-AF65-F5344CB8AC3E}">
        <p14:creationId xmlns:p14="http://schemas.microsoft.com/office/powerpoint/2010/main" val="2349761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ФОТО\2020-2021\24-сентября-2020 кабинеты 4 финал\IMG_99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008" y="-27384"/>
            <a:ext cx="9252520" cy="6168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508" y="6093296"/>
            <a:ext cx="9181020" cy="792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object 18"/>
          <p:cNvSpPr/>
          <p:nvPr/>
        </p:nvSpPr>
        <p:spPr>
          <a:xfrm>
            <a:off x="35496" y="6136841"/>
            <a:ext cx="780291" cy="7485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827584" y="6147881"/>
            <a:ext cx="592559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Кабинет педагога-психолога</a:t>
            </a:r>
          </a:p>
          <a:p>
            <a:r>
              <a:rPr lang="ru-RU" sz="1400" b="1" dirty="0" smtClean="0"/>
              <a:t>Номинация «Лучший кабинет для коррекционно-развивающих занятий»</a:t>
            </a:r>
          </a:p>
        </p:txBody>
      </p:sp>
    </p:spTree>
    <p:extLst>
      <p:ext uri="{BB962C8B-B14F-4D97-AF65-F5344CB8AC3E}">
        <p14:creationId xmlns:p14="http://schemas.microsoft.com/office/powerpoint/2010/main" val="953476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D:\ФОТО\2020-2021\24-сентября-2020 кабинеты 4 финал\IMG_9957 коп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99393"/>
            <a:ext cx="9252520" cy="646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508" y="6093296"/>
            <a:ext cx="9181020" cy="792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object 18"/>
          <p:cNvSpPr/>
          <p:nvPr/>
        </p:nvSpPr>
        <p:spPr>
          <a:xfrm>
            <a:off x="35496" y="6136841"/>
            <a:ext cx="780291" cy="7485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827584" y="6147881"/>
            <a:ext cx="592559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Кабинет педагога-психолога</a:t>
            </a:r>
          </a:p>
          <a:p>
            <a:r>
              <a:rPr lang="ru-RU" sz="1400" b="1" dirty="0" smtClean="0"/>
              <a:t>Номинация «Лучший кабинет для коррекционно-развивающих занятий»</a:t>
            </a:r>
          </a:p>
        </p:txBody>
      </p:sp>
    </p:spTree>
    <p:extLst>
      <p:ext uri="{BB962C8B-B14F-4D97-AF65-F5344CB8AC3E}">
        <p14:creationId xmlns:p14="http://schemas.microsoft.com/office/powerpoint/2010/main" val="309737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ФОТО\2020-2021\24-сентября-2020 кабинеты 4 финал\IMG_99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"/>
            <a:ext cx="9252520" cy="6168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508" y="6093296"/>
            <a:ext cx="9181020" cy="792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object 18"/>
          <p:cNvSpPr/>
          <p:nvPr/>
        </p:nvSpPr>
        <p:spPr>
          <a:xfrm>
            <a:off x="35496" y="6136841"/>
            <a:ext cx="780291" cy="7485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827584" y="6147881"/>
            <a:ext cx="592559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Кабинет педагога-психолога</a:t>
            </a:r>
          </a:p>
          <a:p>
            <a:r>
              <a:rPr lang="ru-RU" sz="1400" b="1" dirty="0" smtClean="0"/>
              <a:t>Номинация «Лучший кабинет для коррекционно-развивающих занятий»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32240" y="6175756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chemeClr val="tx2"/>
                </a:solidFill>
                <a:hlinkClick r:id="rId4"/>
              </a:rPr>
              <a:t>Ссылка на фотоархив кабинета (</a:t>
            </a:r>
            <a:r>
              <a:rPr lang="ru-RU" b="1" u="sng" dirty="0" err="1" smtClean="0">
                <a:solidFill>
                  <a:schemeClr val="tx2"/>
                </a:solidFill>
                <a:hlinkClick r:id="rId4"/>
              </a:rPr>
              <a:t>яндекс</a:t>
            </a:r>
            <a:r>
              <a:rPr lang="ru-RU" b="1" u="sng" dirty="0" smtClean="0">
                <a:solidFill>
                  <a:schemeClr val="tx2"/>
                </a:solidFill>
                <a:hlinkClick r:id="rId4"/>
              </a:rPr>
              <a:t> диск)</a:t>
            </a:r>
            <a:endParaRPr lang="ru-RU" b="1" u="sng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20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ФОТО\2020-2021\24-сентября-2020 кабинеты 4 финал\IMG_99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80512" cy="612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508" y="6093296"/>
            <a:ext cx="9181020" cy="792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object 18"/>
          <p:cNvSpPr/>
          <p:nvPr/>
        </p:nvSpPr>
        <p:spPr>
          <a:xfrm>
            <a:off x="35496" y="6136841"/>
            <a:ext cx="780291" cy="7485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827584" y="6237312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Кабинет учителя-логопеда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732240" y="6175756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chemeClr val="tx2"/>
                </a:solidFill>
                <a:hlinkClick r:id="rId4"/>
              </a:rPr>
              <a:t>Ссылка на фотоархив кабинета (</a:t>
            </a:r>
            <a:r>
              <a:rPr lang="ru-RU" b="1" u="sng" dirty="0" err="1" smtClean="0">
                <a:solidFill>
                  <a:schemeClr val="tx2"/>
                </a:solidFill>
                <a:hlinkClick r:id="rId4"/>
              </a:rPr>
              <a:t>яндекс</a:t>
            </a:r>
            <a:r>
              <a:rPr lang="ru-RU" b="1" u="sng" dirty="0" smtClean="0">
                <a:solidFill>
                  <a:schemeClr val="tx2"/>
                </a:solidFill>
                <a:hlinkClick r:id="rId4"/>
              </a:rPr>
              <a:t> диск)</a:t>
            </a:r>
            <a:endParaRPr lang="ru-RU" b="1" u="sng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96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D:\ФОТО\2020-2021\24-сентября-2020 кабинеты 4 финал\IMG_9977 коп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18" y="-12712"/>
            <a:ext cx="9224330" cy="6149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508" y="6093296"/>
            <a:ext cx="9181020" cy="792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object 18"/>
          <p:cNvSpPr/>
          <p:nvPr/>
        </p:nvSpPr>
        <p:spPr>
          <a:xfrm>
            <a:off x="35496" y="6136841"/>
            <a:ext cx="780291" cy="7485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827584" y="6237312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Кабинет технологии (девочки</a:t>
            </a:r>
            <a:r>
              <a:rPr lang="en-US" sz="2800" b="1" dirty="0" smtClean="0"/>
              <a:t>)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732240" y="6175756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chemeClr val="tx2"/>
                </a:solidFill>
                <a:hlinkClick r:id="rId4"/>
              </a:rPr>
              <a:t>Ссылка на фотоархив кабинета (</a:t>
            </a:r>
            <a:r>
              <a:rPr lang="ru-RU" b="1" u="sng" dirty="0" err="1" smtClean="0">
                <a:solidFill>
                  <a:schemeClr val="tx2"/>
                </a:solidFill>
                <a:hlinkClick r:id="rId4"/>
              </a:rPr>
              <a:t>яндекс</a:t>
            </a:r>
            <a:r>
              <a:rPr lang="ru-RU" b="1" u="sng" dirty="0" smtClean="0">
                <a:solidFill>
                  <a:schemeClr val="tx2"/>
                </a:solidFill>
                <a:hlinkClick r:id="rId4"/>
              </a:rPr>
              <a:t> диск)</a:t>
            </a:r>
            <a:endParaRPr lang="ru-RU" b="1" u="sng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29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ФОТО\2020-2021\24-сентября-2020 кабинеты 4 финал\IMG_99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8" y="-27385"/>
            <a:ext cx="9181020" cy="6120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508" y="6093296"/>
            <a:ext cx="9181020" cy="792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object 18"/>
          <p:cNvSpPr/>
          <p:nvPr/>
        </p:nvSpPr>
        <p:spPr>
          <a:xfrm>
            <a:off x="35496" y="6136841"/>
            <a:ext cx="780291" cy="7485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827584" y="6237312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Кабинет технологии (мальчики)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732240" y="6175756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chemeClr val="tx2"/>
                </a:solidFill>
                <a:hlinkClick r:id="rId4"/>
              </a:rPr>
              <a:t>Ссылка на фотоархив кабинета (</a:t>
            </a:r>
            <a:r>
              <a:rPr lang="ru-RU" b="1" u="sng" dirty="0" err="1" smtClean="0">
                <a:solidFill>
                  <a:schemeClr val="tx2"/>
                </a:solidFill>
                <a:hlinkClick r:id="rId4"/>
              </a:rPr>
              <a:t>яндекс</a:t>
            </a:r>
            <a:r>
              <a:rPr lang="ru-RU" b="1" u="sng" dirty="0" smtClean="0">
                <a:solidFill>
                  <a:schemeClr val="tx2"/>
                </a:solidFill>
                <a:hlinkClick r:id="rId4"/>
              </a:rPr>
              <a:t> диск)</a:t>
            </a:r>
            <a:endParaRPr lang="ru-RU" b="1" u="sng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65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ФОТО\2020-2021\24-сентября-2020 кабинеты 4 финал\IMG_99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3381"/>
            <a:ext cx="9253028" cy="6168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508" y="6093296"/>
            <a:ext cx="9181020" cy="792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object 18"/>
          <p:cNvSpPr/>
          <p:nvPr/>
        </p:nvSpPr>
        <p:spPr>
          <a:xfrm>
            <a:off x="35496" y="6136841"/>
            <a:ext cx="780291" cy="7485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827584" y="6237312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Кабинет фотостудии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732240" y="6175756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chemeClr val="tx2"/>
                </a:solidFill>
                <a:hlinkClick r:id="rId4"/>
              </a:rPr>
              <a:t>Ссылка на фотоархив кабинета (</a:t>
            </a:r>
            <a:r>
              <a:rPr lang="ru-RU" b="1" u="sng" dirty="0" err="1" smtClean="0">
                <a:solidFill>
                  <a:schemeClr val="tx2"/>
                </a:solidFill>
                <a:hlinkClick r:id="rId4"/>
              </a:rPr>
              <a:t>яндекс</a:t>
            </a:r>
            <a:r>
              <a:rPr lang="ru-RU" b="1" u="sng" dirty="0" smtClean="0">
                <a:solidFill>
                  <a:schemeClr val="tx2"/>
                </a:solidFill>
                <a:hlinkClick r:id="rId4"/>
              </a:rPr>
              <a:t> диск)</a:t>
            </a:r>
            <a:endParaRPr lang="ru-RU" b="1" u="sng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5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ФОТО\2020-2021\24-сентября-2020 кабинеты 4 финал\IMG_99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037" y="-27384"/>
            <a:ext cx="9313557" cy="620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508" y="6093296"/>
            <a:ext cx="9181020" cy="792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object 18"/>
          <p:cNvSpPr/>
          <p:nvPr/>
        </p:nvSpPr>
        <p:spPr>
          <a:xfrm>
            <a:off x="35496" y="6136841"/>
            <a:ext cx="780291" cy="7485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827584" y="6237312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Кабинет ЛФК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732240" y="6175756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chemeClr val="tx2"/>
                </a:solidFill>
                <a:hlinkClick r:id="rId4"/>
              </a:rPr>
              <a:t>Ссылка на фотоархив кабинета (</a:t>
            </a:r>
            <a:r>
              <a:rPr lang="ru-RU" b="1" u="sng" dirty="0" err="1" smtClean="0">
                <a:solidFill>
                  <a:schemeClr val="tx2"/>
                </a:solidFill>
                <a:hlinkClick r:id="rId4"/>
              </a:rPr>
              <a:t>яндекс</a:t>
            </a:r>
            <a:r>
              <a:rPr lang="ru-RU" b="1" u="sng" dirty="0" smtClean="0">
                <a:solidFill>
                  <a:schemeClr val="tx2"/>
                </a:solidFill>
                <a:hlinkClick r:id="rId4"/>
              </a:rPr>
              <a:t> диск)</a:t>
            </a:r>
            <a:endParaRPr lang="ru-RU" b="1" u="sng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2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27584" y="764704"/>
            <a:ext cx="741682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Обновление оборудования/оснащение психолого-педагогического сопровождения и коррекционной работы с обучающимися с ОВЗ</a:t>
            </a:r>
          </a:p>
          <a:p>
            <a:endParaRPr lang="ru-RU" b="1" dirty="0" smtClean="0"/>
          </a:p>
          <a:p>
            <a:endParaRPr lang="ru-RU" b="1" dirty="0"/>
          </a:p>
          <a:p>
            <a:pPr algn="ctr"/>
            <a:r>
              <a:rPr lang="ru-RU" b="1" dirty="0"/>
              <a:t>Кабинет психолога</a:t>
            </a:r>
          </a:p>
          <a:p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Одеяло с утяжелением – 2 шт.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Диагностические материалы и дидактические пособия для  коррекционно-развивающей работы  для педагога-психолога  –  1 шт.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Кресло-груша – 3 шт.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Профессиональный стол </a:t>
            </a:r>
            <a:r>
              <a:rPr lang="ru-RU" dirty="0" smtClean="0"/>
              <a:t>психолога-дефектолога – 1 </a:t>
            </a:r>
            <a:r>
              <a:rPr lang="ru-RU" dirty="0"/>
              <a:t>шт.</a:t>
            </a:r>
          </a:p>
        </p:txBody>
      </p:sp>
      <p:sp>
        <p:nvSpPr>
          <p:cNvPr id="7" name="object 18"/>
          <p:cNvSpPr/>
          <p:nvPr/>
        </p:nvSpPr>
        <p:spPr>
          <a:xfrm>
            <a:off x="5796137" y="3899538"/>
            <a:ext cx="4824536" cy="4628238"/>
          </a:xfrm>
          <a:prstGeom prst="rect">
            <a:avLst/>
          </a:prstGeom>
          <a:blipFill dpi="0" rotWithShape="1">
            <a:blip r:embed="rId2" cstate="print">
              <a:alphaModFix amt="20000"/>
            </a:blip>
            <a:srcRect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1115616" y="4576608"/>
            <a:ext cx="45066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 smtClean="0">
                <a:solidFill>
                  <a:schemeClr val="tx2"/>
                </a:solidFill>
                <a:hlinkClick r:id="rId3"/>
              </a:rPr>
              <a:t>Ссылка на полный инфраструктурный лист</a:t>
            </a:r>
          </a:p>
          <a:p>
            <a:r>
              <a:rPr lang="ru-RU" b="1" u="sng" dirty="0" smtClean="0">
                <a:solidFill>
                  <a:schemeClr val="tx2"/>
                </a:solidFill>
                <a:hlinkClick r:id="rId3"/>
              </a:rPr>
              <a:t>(сайт школы)</a:t>
            </a:r>
            <a:endParaRPr lang="ru-RU" b="1" u="sng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21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работа\2020-2021\ДОБРОШКОЛА\21-сентября-2020 кабинеты фото ФИНАЛ\IMG_98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9252520" cy="6168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-508" y="6093296"/>
            <a:ext cx="9181020" cy="792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object 18"/>
          <p:cNvSpPr/>
          <p:nvPr/>
        </p:nvSpPr>
        <p:spPr>
          <a:xfrm>
            <a:off x="35496" y="6136841"/>
            <a:ext cx="780291" cy="7485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827584" y="6237312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Актовый зал</a:t>
            </a:r>
            <a:endParaRPr lang="ru-RU" sz="2800" b="1" dirty="0"/>
          </a:p>
        </p:txBody>
      </p:sp>
      <p:sp>
        <p:nvSpPr>
          <p:cNvPr id="6" name="TextBox 5">
            <a:hlinkClick r:id="rId4"/>
          </p:cNvPr>
          <p:cNvSpPr txBox="1"/>
          <p:nvPr/>
        </p:nvSpPr>
        <p:spPr>
          <a:xfrm>
            <a:off x="6732240" y="6175756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chemeClr val="tx2"/>
                </a:solidFill>
                <a:hlinkClick r:id="rId5"/>
              </a:rPr>
              <a:t>Ссылка на фотоархив кабинета (</a:t>
            </a:r>
            <a:r>
              <a:rPr lang="ru-RU" b="1" u="sng" dirty="0" err="1" smtClean="0">
                <a:solidFill>
                  <a:schemeClr val="tx2"/>
                </a:solidFill>
                <a:hlinkClick r:id="rId5"/>
              </a:rPr>
              <a:t>яндекс</a:t>
            </a:r>
            <a:r>
              <a:rPr lang="ru-RU" b="1" u="sng" dirty="0" smtClean="0">
                <a:solidFill>
                  <a:schemeClr val="tx2"/>
                </a:solidFill>
                <a:hlinkClick r:id="rId5"/>
              </a:rPr>
              <a:t> диск)</a:t>
            </a:r>
            <a:endParaRPr lang="ru-RU" b="1" u="sng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3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ФОТО\2020-2021\25-сентября-2020 кабинеты 5 фина инф и табл\IMG_100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205262" cy="6136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508" y="6093296"/>
            <a:ext cx="9181020" cy="792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object 18"/>
          <p:cNvSpPr/>
          <p:nvPr/>
        </p:nvSpPr>
        <p:spPr>
          <a:xfrm>
            <a:off x="35496" y="6136841"/>
            <a:ext cx="780291" cy="7485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827584" y="6237312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Кабинет информатики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732240" y="6175756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chemeClr val="tx2"/>
                </a:solidFill>
                <a:hlinkClick r:id="rId4"/>
              </a:rPr>
              <a:t>Ссылка на фотоархив кабинета (</a:t>
            </a:r>
            <a:r>
              <a:rPr lang="ru-RU" b="1" u="sng" dirty="0" err="1" smtClean="0">
                <a:solidFill>
                  <a:schemeClr val="tx2"/>
                </a:solidFill>
                <a:hlinkClick r:id="rId4"/>
              </a:rPr>
              <a:t>яндекс</a:t>
            </a:r>
            <a:r>
              <a:rPr lang="ru-RU" b="1" u="sng" dirty="0" smtClean="0">
                <a:solidFill>
                  <a:schemeClr val="tx2"/>
                </a:solidFill>
                <a:hlinkClick r:id="rId4"/>
              </a:rPr>
              <a:t> диск)</a:t>
            </a:r>
            <a:endParaRPr lang="ru-RU" b="1" u="sng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70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F:\ДОБРОШКОЛА\21-сентября-2020 кабинеты фото ФИНАЛ\IMG_98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767" y="-17345"/>
            <a:ext cx="9231279" cy="6154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-508" y="6093296"/>
            <a:ext cx="9181020" cy="792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object 18"/>
          <p:cNvSpPr/>
          <p:nvPr/>
        </p:nvSpPr>
        <p:spPr>
          <a:xfrm>
            <a:off x="35496" y="6136841"/>
            <a:ext cx="780291" cy="7485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827584" y="6237312"/>
            <a:ext cx="792088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/>
              <a:t>Кабинет информатики (робототехника)</a:t>
            </a:r>
            <a:endParaRPr lang="ru-RU" sz="2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732240" y="6175756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chemeClr val="tx2"/>
                </a:solidFill>
                <a:hlinkClick r:id="rId4"/>
              </a:rPr>
              <a:t>Ссылка на фотоархив кабинета (</a:t>
            </a:r>
            <a:r>
              <a:rPr lang="ru-RU" b="1" u="sng" dirty="0" err="1" smtClean="0">
                <a:solidFill>
                  <a:schemeClr val="tx2"/>
                </a:solidFill>
                <a:hlinkClick r:id="rId4"/>
              </a:rPr>
              <a:t>яндекс</a:t>
            </a:r>
            <a:r>
              <a:rPr lang="ru-RU" b="1" u="sng" dirty="0" smtClean="0">
                <a:solidFill>
                  <a:schemeClr val="tx2"/>
                </a:solidFill>
                <a:hlinkClick r:id="rId4"/>
              </a:rPr>
              <a:t> диск)</a:t>
            </a:r>
            <a:endParaRPr lang="ru-RU" b="1" u="sng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48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485546" y="476672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bject 3"/>
          <p:cNvSpPr/>
          <p:nvPr/>
        </p:nvSpPr>
        <p:spPr>
          <a:xfrm>
            <a:off x="6361598" y="1161114"/>
            <a:ext cx="2170842" cy="20874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" name="Picture 2" descr="https://xn--68-6kcuzpihjx2b4d.xn--p1ai/assets/templates/site/img/logo/logo-o-left-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546" y="1300767"/>
            <a:ext cx="2185509" cy="1808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67544" y="4133398"/>
            <a:ext cx="820891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ОГКОУ «Школа-интернат для обучающихся с нарушениями зрения»</a:t>
            </a:r>
            <a:endParaRPr lang="ru-RU" sz="1600" dirty="0"/>
          </a:p>
          <a:p>
            <a:pPr algn="ctr"/>
            <a:r>
              <a:rPr lang="ru-RU" sz="1600" b="1" dirty="0"/>
              <a:t>Адрес: </a:t>
            </a:r>
            <a:r>
              <a:rPr lang="ru-RU" sz="1600" dirty="0"/>
              <a:t>634021, г. Томск, ул. Сибирская, 81 В</a:t>
            </a:r>
          </a:p>
          <a:p>
            <a:pPr algn="ctr"/>
            <a:r>
              <a:rPr lang="ru-RU" sz="1600" b="1" dirty="0"/>
              <a:t>Тел:</a:t>
            </a:r>
            <a:r>
              <a:rPr lang="ru-RU" sz="1600" dirty="0"/>
              <a:t> </a:t>
            </a:r>
            <a:r>
              <a:rPr lang="ru-RU" sz="1600" dirty="0" smtClean="0"/>
              <a:t>+7 (3822) 44-16-06</a:t>
            </a:r>
          </a:p>
          <a:p>
            <a:pPr algn="ctr"/>
            <a:r>
              <a:rPr lang="ru-RU" sz="1600" b="1" dirty="0" err="1" smtClean="0"/>
              <a:t>Email</a:t>
            </a:r>
            <a:r>
              <a:rPr lang="ru-RU" sz="1600" b="1" dirty="0"/>
              <a:t>: </a:t>
            </a:r>
            <a:r>
              <a:rPr lang="ru-RU" sz="1600" b="1" dirty="0">
                <a:hlinkClick r:id="rId4"/>
              </a:rPr>
              <a:t>33internat@mail.ru</a:t>
            </a:r>
            <a:endParaRPr lang="ru-RU" sz="1600" dirty="0"/>
          </a:p>
          <a:p>
            <a:pPr algn="ctr"/>
            <a:r>
              <a:rPr lang="ru-RU" sz="1600" b="1" dirty="0"/>
              <a:t>Сайт: </a:t>
            </a:r>
            <a:r>
              <a:rPr lang="ru-RU" sz="1600" b="1" dirty="0">
                <a:hlinkClick r:id="rId5"/>
              </a:rPr>
              <a:t>http://</a:t>
            </a:r>
            <a:r>
              <a:rPr lang="ru-RU" sz="1600" b="1" dirty="0" smtClean="0">
                <a:hlinkClick r:id="rId5"/>
              </a:rPr>
              <a:t>33internat.tomsk.ru</a:t>
            </a:r>
            <a:endParaRPr lang="ru-RU" sz="1600" b="1" dirty="0" smtClean="0"/>
          </a:p>
          <a:p>
            <a:pPr algn="ctr"/>
            <a:r>
              <a:rPr lang="ru-RU" sz="1600" b="1" dirty="0" smtClean="0"/>
              <a:t>Страница проекта: </a:t>
            </a:r>
            <a:r>
              <a:rPr lang="en-US" sz="1600" b="1" dirty="0">
                <a:hlinkClick r:id="rId6"/>
              </a:rPr>
              <a:t>https://33internat.tomsk.ru/dobroshkola</a:t>
            </a:r>
            <a:endParaRPr lang="ru-RU" sz="1600" b="1" dirty="0" smtClean="0"/>
          </a:p>
          <a:p>
            <a:pPr algn="ctr"/>
            <a:endParaRPr lang="ru-RU" sz="1600" b="1" dirty="0" smtClean="0"/>
          </a:p>
          <a:p>
            <a:pPr algn="ctr"/>
            <a:r>
              <a:rPr lang="ru-RU" sz="1600" b="1" dirty="0"/>
              <a:t>Директор: </a:t>
            </a:r>
            <a:r>
              <a:rPr lang="ru-RU" sz="1600" dirty="0" err="1"/>
              <a:t>Курьянович</a:t>
            </a:r>
            <a:r>
              <a:rPr lang="ru-RU" sz="1600" dirty="0"/>
              <a:t> Татьяна </a:t>
            </a:r>
            <a:r>
              <a:rPr lang="ru-RU" sz="1600" dirty="0" smtClean="0"/>
              <a:t>Викторовна</a:t>
            </a:r>
          </a:p>
        </p:txBody>
      </p:sp>
      <p:pic>
        <p:nvPicPr>
          <p:cNvPr id="15" name="Picture 2" descr="D:\архив работы\2020\ДОБРОШКОЛА\презентация сентябрь\от иксановой\IMG_20200812_09243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0100" y="1161113"/>
            <a:ext cx="1931684" cy="25755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294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2" name="Picture 10" descr="C:\Users\user\Desktop\психолог 3D final 2020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8" y="1148"/>
            <a:ext cx="9181020" cy="5254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550794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>
                <a:solidFill>
                  <a:schemeClr val="tx2"/>
                </a:solidFill>
                <a:hlinkClick r:id="rId3"/>
              </a:rPr>
              <a:t>Ссылка на архив изображений (</a:t>
            </a:r>
            <a:r>
              <a:rPr lang="ru-RU" b="1" u="sng" dirty="0" err="1" smtClean="0">
                <a:solidFill>
                  <a:schemeClr val="tx2"/>
                </a:solidFill>
                <a:hlinkClick r:id="rId3"/>
              </a:rPr>
              <a:t>яндекс</a:t>
            </a:r>
            <a:r>
              <a:rPr lang="ru-RU" b="1" u="sng" dirty="0" smtClean="0">
                <a:solidFill>
                  <a:schemeClr val="tx2"/>
                </a:solidFill>
                <a:hlinkClick r:id="rId3"/>
              </a:rPr>
              <a:t> диск)</a:t>
            </a:r>
            <a:endParaRPr lang="ru-RU" b="1" u="sng" dirty="0">
              <a:solidFill>
                <a:schemeClr val="tx2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508" y="6093296"/>
            <a:ext cx="9181020" cy="792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object 18"/>
          <p:cNvSpPr/>
          <p:nvPr/>
        </p:nvSpPr>
        <p:spPr>
          <a:xfrm>
            <a:off x="35496" y="6136841"/>
            <a:ext cx="780291" cy="74854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827584" y="6147881"/>
            <a:ext cx="731976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Кабинет педагога-психолога (дизайн-проект)</a:t>
            </a:r>
          </a:p>
          <a:p>
            <a:r>
              <a:rPr lang="ru-RU" sz="1400" b="1" dirty="0" smtClean="0"/>
              <a:t>Номинация «Лучший кабинет для коррекционно-развивающих занятий»</a:t>
            </a:r>
          </a:p>
        </p:txBody>
      </p:sp>
    </p:spTree>
    <p:extLst>
      <p:ext uri="{BB962C8B-B14F-4D97-AF65-F5344CB8AC3E}">
        <p14:creationId xmlns:p14="http://schemas.microsoft.com/office/powerpoint/2010/main" val="220514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ФОТО\2020-2021\24-сентября-2020 кабинеты 4 финал\IMG_99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171400"/>
            <a:ext cx="9505056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508" y="6093296"/>
            <a:ext cx="9181020" cy="792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object 18"/>
          <p:cNvSpPr/>
          <p:nvPr/>
        </p:nvSpPr>
        <p:spPr>
          <a:xfrm>
            <a:off x="35496" y="6136841"/>
            <a:ext cx="780291" cy="7485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827584" y="6147881"/>
            <a:ext cx="592559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Кабинет педагога-психолога</a:t>
            </a:r>
          </a:p>
          <a:p>
            <a:r>
              <a:rPr lang="ru-RU" sz="1400" b="1" dirty="0" smtClean="0"/>
              <a:t>Номинация «Лучший кабинет для коррекционно-развивающих занятий»</a:t>
            </a:r>
          </a:p>
        </p:txBody>
      </p:sp>
    </p:spTree>
    <p:extLst>
      <p:ext uri="{BB962C8B-B14F-4D97-AF65-F5344CB8AC3E}">
        <p14:creationId xmlns:p14="http://schemas.microsoft.com/office/powerpoint/2010/main" val="58971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ФОТО\2020-2021\24-сентября-2020 кабинеты 4 финал\IMG_99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267411"/>
            <a:ext cx="9649072" cy="6432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-508" y="6093296"/>
            <a:ext cx="9181020" cy="792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object 18"/>
          <p:cNvSpPr/>
          <p:nvPr/>
        </p:nvSpPr>
        <p:spPr>
          <a:xfrm>
            <a:off x="35496" y="6136841"/>
            <a:ext cx="780291" cy="7485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827584" y="6147881"/>
            <a:ext cx="592559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Кабинет педагога-психолога</a:t>
            </a:r>
          </a:p>
          <a:p>
            <a:r>
              <a:rPr lang="ru-RU" sz="1400" b="1" dirty="0" smtClean="0"/>
              <a:t>Номинация «Лучший кабинет для коррекционно-развивающих занятий»</a:t>
            </a:r>
          </a:p>
        </p:txBody>
      </p:sp>
    </p:spTree>
    <p:extLst>
      <p:ext uri="{BB962C8B-B14F-4D97-AF65-F5344CB8AC3E}">
        <p14:creationId xmlns:p14="http://schemas.microsoft.com/office/powerpoint/2010/main" val="1292166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ФОТО\2020-2021\24-сентября-2020 кабинеты 4 финал\IMG_99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7385"/>
            <a:ext cx="9577064" cy="6384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-508" y="6093296"/>
            <a:ext cx="9181020" cy="792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object 18"/>
          <p:cNvSpPr/>
          <p:nvPr/>
        </p:nvSpPr>
        <p:spPr>
          <a:xfrm>
            <a:off x="35496" y="6136841"/>
            <a:ext cx="780291" cy="7485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827584" y="6147881"/>
            <a:ext cx="592559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Кабинет педагога-психолога</a:t>
            </a:r>
          </a:p>
          <a:p>
            <a:r>
              <a:rPr lang="ru-RU" sz="1400" b="1" dirty="0" smtClean="0"/>
              <a:t>Номинация «Лучший кабинет для коррекционно-развивающих занятий»</a:t>
            </a:r>
          </a:p>
        </p:txBody>
      </p:sp>
    </p:spTree>
    <p:extLst>
      <p:ext uri="{BB962C8B-B14F-4D97-AF65-F5344CB8AC3E}">
        <p14:creationId xmlns:p14="http://schemas.microsoft.com/office/powerpoint/2010/main" val="268668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ФОТО\2020-2021\24-сентября-2020 кабинеты 4 финал\IMG_99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008" y="0"/>
            <a:ext cx="9252520" cy="6168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508" y="6093296"/>
            <a:ext cx="9181020" cy="792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object 18"/>
          <p:cNvSpPr/>
          <p:nvPr/>
        </p:nvSpPr>
        <p:spPr>
          <a:xfrm>
            <a:off x="35496" y="6136841"/>
            <a:ext cx="780291" cy="7485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827584" y="6147881"/>
            <a:ext cx="592559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Кабинет педагога-психолога</a:t>
            </a:r>
          </a:p>
          <a:p>
            <a:r>
              <a:rPr lang="ru-RU" sz="1400" b="1" dirty="0" smtClean="0"/>
              <a:t>Номинация «Лучший кабинет для коррекционно-развивающих занятий»</a:t>
            </a:r>
          </a:p>
        </p:txBody>
      </p:sp>
    </p:spTree>
    <p:extLst>
      <p:ext uri="{BB962C8B-B14F-4D97-AF65-F5344CB8AC3E}">
        <p14:creationId xmlns:p14="http://schemas.microsoft.com/office/powerpoint/2010/main" val="815359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ФОТО\2020-2021\24-сентября-2020 кабинеты 4 финал\IMG_99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008" y="-1"/>
            <a:ext cx="9252520" cy="6168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508" y="6093296"/>
            <a:ext cx="9181020" cy="792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object 18"/>
          <p:cNvSpPr/>
          <p:nvPr/>
        </p:nvSpPr>
        <p:spPr>
          <a:xfrm>
            <a:off x="35496" y="6136841"/>
            <a:ext cx="780291" cy="7485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827584" y="6147881"/>
            <a:ext cx="592559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Кабинет педагога-психолога</a:t>
            </a:r>
          </a:p>
          <a:p>
            <a:r>
              <a:rPr lang="ru-RU" sz="1400" b="1" dirty="0" smtClean="0"/>
              <a:t>Номинация «Лучший кабинет для коррекционно-развивающих занятий»</a:t>
            </a:r>
          </a:p>
        </p:txBody>
      </p:sp>
    </p:spTree>
    <p:extLst>
      <p:ext uri="{BB962C8B-B14F-4D97-AF65-F5344CB8AC3E}">
        <p14:creationId xmlns:p14="http://schemas.microsoft.com/office/powerpoint/2010/main" val="4032119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ФОТО\2020-2021\24-сентября-2020 кабинеты 4 финал\IMG_99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008" y="-27385"/>
            <a:ext cx="9252520" cy="6168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508" y="6093296"/>
            <a:ext cx="9181020" cy="792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object 18"/>
          <p:cNvSpPr/>
          <p:nvPr/>
        </p:nvSpPr>
        <p:spPr>
          <a:xfrm>
            <a:off x="35496" y="6136841"/>
            <a:ext cx="780291" cy="7485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827584" y="6147881"/>
            <a:ext cx="592559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Кабинет педагога-психолога</a:t>
            </a:r>
          </a:p>
          <a:p>
            <a:r>
              <a:rPr lang="ru-RU" sz="1400" b="1" dirty="0" smtClean="0"/>
              <a:t>Номинация «Лучший кабинет для коррекционно-развивающих занятий»</a:t>
            </a:r>
          </a:p>
        </p:txBody>
      </p:sp>
    </p:spTree>
    <p:extLst>
      <p:ext uri="{BB962C8B-B14F-4D97-AF65-F5344CB8AC3E}">
        <p14:creationId xmlns:p14="http://schemas.microsoft.com/office/powerpoint/2010/main" val="371421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846</TotalTime>
  <Words>315</Words>
  <Application>Microsoft Office PowerPoint</Application>
  <PresentationFormat>Экран (4:3)</PresentationFormat>
  <Paragraphs>66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klass407lab</cp:lastModifiedBy>
  <cp:revision>229</cp:revision>
  <dcterms:created xsi:type="dcterms:W3CDTF">2020-09-19T15:05:43Z</dcterms:created>
  <dcterms:modified xsi:type="dcterms:W3CDTF">2020-09-25T08:10:17Z</dcterms:modified>
</cp:coreProperties>
</file>